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/>
    <p:restoredTop sz="94804"/>
  </p:normalViewPr>
  <p:slideViewPr>
    <p:cSldViewPr snapToGrid="0" snapToObjects="1">
      <p:cViewPr varScale="1">
        <p:scale>
          <a:sx n="131" d="100"/>
          <a:sy n="131" d="100"/>
        </p:scale>
        <p:origin x="37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5339F-5EE3-DC44-8B62-41BC91D8A22B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0FD67-F118-0B4B-BD60-9AFD35C92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59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0FD67-F118-0B4B-BD60-9AFD35C9249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16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A956D-00D6-1442-A1ED-67DF94781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B74FF8-DB76-134E-8345-B66E82566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14AAA-6701-F64B-93ED-751D2184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AC7D3-65C4-3046-98AE-276C4713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0744F-2758-4543-9D07-AA06427A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734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2A08-FCE5-C746-9B76-4567E3F6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BBC1D-9B32-9F46-BB28-02FF01F28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5D857-BD0C-BC4F-9C6F-AB4DADE2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F1C36-A100-4B40-8839-334DC8C9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DC57D-CB80-C742-98E5-CAF1152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92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252077-75FF-8944-9942-A26CF7AD0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823CC0-D478-D54C-B455-F59E4A937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B681C-4E57-934D-9A1C-9F7BDD98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4F50E-24EC-7B43-B87B-7551D727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9C610-A8CA-B343-8C3D-623E3A90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59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038C2-F9D1-4D48-B28C-8791C13B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616AC-4C95-EC4A-BAB6-071220991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9F104-3674-EB46-9DDC-BA113FA2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EA6E9-0329-2C4C-A8AB-4E5D0016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DF2BC-34EC-9C47-9540-26FD96BC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74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D67F3-81F0-294A-AAE3-066AE57B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601BE-0E11-CD46-8BE0-D74B43F0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D1DCC-545D-3F49-AC89-0C096175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0518D2-FC2E-BA48-A3EE-02F726A2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6B249-1CFC-BE44-A9D0-EA56408D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65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57249-039D-AC42-A435-2B43E998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01BE3-1D48-1348-8E86-C75F4075C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56DD2-C7F6-0B40-BA29-30621A251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5788B0-D925-D545-A5E4-A28B9E68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FE653-0C49-E043-9110-063026CB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9162F-4B11-5748-A7ED-FAF04AF8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76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08A83-8C85-D143-9AD3-74938A0C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ABD3A2-5C80-ED41-9A0F-94353576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DACE9B-2F94-BA4B-995A-869CC0B0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9541AC-DF0D-FD4D-9143-27E80A86D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339C3F-90EA-0B44-B3A9-34D760198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7670D9-E806-814B-970E-6575D99D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0B4381-5124-EA41-9371-4F5019AD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22E52F-C46A-364C-8691-D1EDFE09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99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5168A-811A-8040-AFD8-4B0CF3D4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1606C6-B58F-6148-8BCF-ED442495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897D1F-D3EB-7A44-8053-0B9DCED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80B98-56C4-FB48-A89E-C44C2E16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61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122F22-487C-774D-A539-264B5E95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6529B2-ABB5-0549-B2D2-86CF9EA5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E62B4-A04A-3A47-B621-C820F302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44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FB48E-BECA-BD4B-AE32-ED5F62DC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15C14-3C02-9F47-A26E-DB5F8F2A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340E5B-2541-9543-AA29-56D4F62C5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6EEB1-EF08-2D4B-B9DA-3F6FF3E2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4F219B-2319-BF46-A06C-4EBBB81C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98188-8EC3-CD4B-BE8A-1C4AE80D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5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0714E-0D59-EF41-99B5-07013775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F916C9-1568-324A-A82A-DF3795E57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C463B-2E11-CA49-9A9F-869770C07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E8A12-D2E9-AB4E-987F-770E7863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3A2F8C-0EB8-4448-B4B8-05087E8F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00DC9-ED56-1E41-8FBB-7401D075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81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101612-6014-8A4E-AB48-A2DEEDA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24591-3AA4-284F-ABBD-86ED57C2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644B5-2A47-5F4C-914B-6216DE4B5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69666-997E-9B4F-AB96-2CAE8D7B6CF2}" type="datetimeFigureOut">
              <a:rPr kumimoji="1" lang="zh-CN" altLang="en-US" smtClean="0"/>
              <a:t>2020/3/27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AE77E-25F0-7D44-A0C2-9706F202E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13708-598E-9649-9FBD-CC21A100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12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7130188/article/details/895776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7130188/article/details/8957757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17AAF75-EDAA-354B-8669-901B1E43849D}"/>
              </a:ext>
            </a:extLst>
          </p:cNvPr>
          <p:cNvSpPr txBox="1"/>
          <p:nvPr/>
        </p:nvSpPr>
        <p:spPr>
          <a:xfrm>
            <a:off x="0" y="0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启动流程，从点击桌面开始</a:t>
            </a:r>
            <a:endParaRPr kumimoji="1" lang="en-US" altLang="zh-CN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3126E4F-0EF7-7A47-A137-41EE48BF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8823772" cy="6490212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73093742-EB3B-294F-A204-F6036C484695}"/>
              </a:ext>
            </a:extLst>
          </p:cNvPr>
          <p:cNvSpPr txBox="1"/>
          <p:nvPr/>
        </p:nvSpPr>
        <p:spPr>
          <a:xfrm>
            <a:off x="3368230" y="0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https://blog.csdn.net/github_37130188/article/details/89577671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62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4CD6F7-FEBE-784D-98EC-530F6E8D1961}"/>
              </a:ext>
            </a:extLst>
          </p:cNvPr>
          <p:cNvSpPr/>
          <p:nvPr/>
        </p:nvSpPr>
        <p:spPr>
          <a:xfrm>
            <a:off x="0" y="0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flutter_redux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B3CE63-4764-3948-8213-68F6D19F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6025137" cy="38341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DF1930-9883-EC46-A28A-C61AF2BD5E2E}"/>
              </a:ext>
            </a:extLst>
          </p:cNvPr>
          <p:cNvSpPr/>
          <p:nvPr/>
        </p:nvSpPr>
        <p:spPr>
          <a:xfrm>
            <a:off x="6166866" y="53209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创建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用于管理状态 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给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增加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appReducer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合集方法，增加需要拦截的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middleware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，并初始化状态。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将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设置给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StoreProvider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这个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InheritedWidget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通过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StoreConnector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/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StoreBuilder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加载显示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中的数据。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E0FB78-AC6C-BB47-964F-7E1833FE4223}"/>
              </a:ext>
            </a:extLst>
          </p:cNvPr>
          <p:cNvSpPr/>
          <p:nvPr/>
        </p:nvSpPr>
        <p:spPr>
          <a:xfrm>
            <a:off x="0" y="0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jvm</a:t>
            </a:r>
            <a:r>
              <a:rPr lang="zh-CN" altLang="en-US" dirty="0"/>
              <a:t>双亲委派模型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F409F9-E905-3841-A4D0-8BB505CC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822"/>
            <a:ext cx="5667420" cy="49778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268F98-9A99-D343-A0D5-7C2634268957}"/>
              </a:ext>
            </a:extLst>
          </p:cNvPr>
          <p:cNvSpPr/>
          <p:nvPr/>
        </p:nvSpPr>
        <p:spPr>
          <a:xfrm>
            <a:off x="5667420" y="3693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种是启动类加载器（Bootstrap ClassLoader），这个类加载器使用C++语言实现[1]，是虚拟机自身的一部分；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1AFAB7-D5D4-AD48-98F0-4EF706C67839}"/>
              </a:ext>
            </a:extLst>
          </p:cNvPr>
          <p:cNvSpPr/>
          <p:nvPr/>
        </p:nvSpPr>
        <p:spPr>
          <a:xfrm>
            <a:off x="5667420" y="12741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﻿扩展类加载器（Extension ClassLoader）：这个加载器由sun.misc.Launcher $ExtClassLoader实现，它负责加载＜JAVA_HOME＞\lib\ext目录中的，或者被java.ext.dirs系统变量所指定的路径中的所有类库，开发者可以直接使用扩展类加载器。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C81618-9391-C641-9371-3B3DA319E029}"/>
              </a:ext>
            </a:extLst>
          </p:cNvPr>
          <p:cNvSpPr/>
          <p:nvPr/>
        </p:nvSpPr>
        <p:spPr>
          <a:xfrm>
            <a:off x="5667420" y="30099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﻿应用程序类加载器（Application ClassLoader）：这个类加载器由sun.misc.Launcher</a:t>
            </a:r>
          </a:p>
        </p:txBody>
      </p:sp>
    </p:spTree>
    <p:extLst>
      <p:ext uri="{BB962C8B-B14F-4D97-AF65-F5344CB8AC3E}">
        <p14:creationId xmlns:p14="http://schemas.microsoft.com/office/powerpoint/2010/main" val="181229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3242C5-EC31-BA48-BDD1-812FEB47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9" y="643467"/>
            <a:ext cx="9170482" cy="5571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4E416E-BDD5-264B-B31E-F482568C1D98}"/>
              </a:ext>
            </a:extLst>
          </p:cNvPr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dirty="0"/>
              <a:t>快速排序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40767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FFF99-29BD-3442-8BCF-0B4DFE16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54" y="643467"/>
            <a:ext cx="4094732" cy="55710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9FF564-D0F9-3843-8E71-0A90C8A329A9}"/>
              </a:ext>
            </a:extLst>
          </p:cNvPr>
          <p:cNvSpPr txBox="1"/>
          <p:nvPr/>
        </p:nvSpPr>
        <p:spPr>
          <a:xfrm>
            <a:off x="0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/>
              <a:t>堆排序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39575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74D22ED-6A70-D849-9512-715AD6E8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ArrayList</a:t>
            </a:r>
            <a:r>
              <a:rPr kumimoji="1" lang="zh-CN" alt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源码解析</a:t>
            </a:r>
            <a:endParaRPr kumimoji="1" lang="en-US" altLang="zh-CN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EA3C62-03B3-6041-8C25-936DD01D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4" y="371721"/>
            <a:ext cx="10327933" cy="3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0563ED0-1CB4-B247-A082-BA96177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LinkList</a:t>
            </a:r>
            <a:r>
              <a:rPr kumimoji="1" lang="zh-CN" alt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源码剖析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1A6B9-021C-C54C-9042-D7357996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7" y="626940"/>
            <a:ext cx="10809919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5034C3B-99FB-BB47-AA91-34D4D49E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CopyOnWriteArrayList</a:t>
            </a:r>
            <a:endParaRPr kumimoji="1" lang="en-US" altLang="zh-CN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1F6F45-93EC-6E49-B37D-A67A2D47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" y="383901"/>
            <a:ext cx="10590997" cy="31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B93F69-AA0D-E349-A440-7C9805A4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E7F8EB-96C5-F44A-BA1E-D41F7AF8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21" y="445153"/>
            <a:ext cx="6764958" cy="35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3D031CE-6708-F24B-A954-A9640520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HashMap</a:t>
            </a:r>
            <a:r>
              <a:rPr kumimoji="1" lang="zh-CN" alt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BD1666-924C-DD42-8E96-28E7FAA9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71" y="626940"/>
            <a:ext cx="8833252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23F20E-93D1-164D-84DC-9A4C770C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1" y="643467"/>
            <a:ext cx="7802433" cy="4057265"/>
          </a:xfrm>
          <a:prstGeom prst="rect">
            <a:avLst/>
          </a:prstGeom>
        </p:spPr>
      </p:pic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5A2BAE-5372-934F-96C7-FEBFBEF6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LinkHashMap</a:t>
            </a:r>
            <a:r>
              <a:rPr kumimoji="1" lang="zh-CN" alt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</p:spTree>
    <p:extLst>
      <p:ext uri="{BB962C8B-B14F-4D97-AF65-F5344CB8AC3E}">
        <p14:creationId xmlns:p14="http://schemas.microsoft.com/office/powerpoint/2010/main" val="353736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1579A9-3F3F-4C42-8176-8FDD049183AE}"/>
              </a:ext>
            </a:extLst>
          </p:cNvPr>
          <p:cNvSpPr txBox="1"/>
          <p:nvPr/>
        </p:nvSpPr>
        <p:spPr>
          <a:xfrm>
            <a:off x="0" y="3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画出 </a:t>
            </a:r>
            <a:r>
              <a:rPr kumimoji="1" lang="en-US" altLang="zh-CN" dirty="0"/>
              <a:t>Android </a:t>
            </a:r>
            <a:r>
              <a:rPr kumimoji="1" lang="zh-CN" altLang="en-US" dirty="0"/>
              <a:t>的大体架构图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784812-8FBD-F943-AD48-2988E017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695"/>
            <a:ext cx="6561221" cy="6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EC00E-256D-EB40-AAF1-A617907A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HashTable</a:t>
            </a:r>
            <a:r>
              <a:rPr kumimoji="1"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868F35-BC23-4F4E-B0AB-DB0E3FC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65035"/>
            <a:ext cx="7188199" cy="33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2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826F0-A1AD-D642-8142-4BF676B8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8" y="176205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ConcurrentHashMap</a:t>
            </a:r>
            <a:r>
              <a:rPr lang="zh-CN" altLang="en-US" b="1" dirty="0"/>
              <a:t>源码解析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1D2D-CA00-C84E-A23A-A0B2DD8B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074"/>
            <a:ext cx="9103718" cy="46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E29DF1-DB5A-F146-B24F-520A4498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线程的状态转换关系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DF9FD-DF9A-F540-B5FD-804F366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189979"/>
            <a:ext cx="7188199" cy="447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1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10EA4A-D297-4DD2-93C5-31115F58E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F42514-8879-4726-A5DC-9181A01A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" t="45716" r="30135" b="9820"/>
          <a:stretch>
            <a:fillRect/>
          </a:stretch>
        </p:blipFill>
        <p:spPr>
          <a:xfrm rot="5400000">
            <a:off x="3752077" y="2019878"/>
            <a:ext cx="6858000" cy="2818244"/>
          </a:xfrm>
          <a:custGeom>
            <a:avLst/>
            <a:gdLst>
              <a:gd name="connsiteX0" fmla="*/ 0 w 6858000"/>
              <a:gd name="connsiteY0" fmla="*/ 2818244 h 2818244"/>
              <a:gd name="connsiteX1" fmla="*/ 0 w 6858000"/>
              <a:gd name="connsiteY1" fmla="*/ 0 h 2818244"/>
              <a:gd name="connsiteX2" fmla="*/ 6858000 w 6858000"/>
              <a:gd name="connsiteY2" fmla="*/ 0 h 2818244"/>
              <a:gd name="connsiteX3" fmla="*/ 6857999 w 6858000"/>
              <a:gd name="connsiteY3" fmla="*/ 2818244 h 281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818244">
                <a:moveTo>
                  <a:pt x="0" y="2818244"/>
                </a:moveTo>
                <a:lnTo>
                  <a:pt x="0" y="0"/>
                </a:lnTo>
                <a:lnTo>
                  <a:pt x="6858000" y="0"/>
                </a:lnTo>
                <a:lnTo>
                  <a:pt x="6857999" y="2818244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69593C-A84F-2149-A6C2-1E9036D9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852" y="1118937"/>
            <a:ext cx="3404937" cy="26831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TCPIP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A7A40-1AE6-4218-A8E0-8248174A5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12946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手机屏幕截图&#10;&#10;描述已自动生成">
            <a:extLst>
              <a:ext uri="{FF2B5EF4-FFF2-40B4-BE49-F238E27FC236}">
                <a16:creationId xmlns:a16="http://schemas.microsoft.com/office/drawing/2014/main" id="{EE6F3A7D-18F3-9B41-BE33-877AA24B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71" y="1118937"/>
            <a:ext cx="5500150" cy="46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8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8D1918-C05A-BB43-A9C0-8110C09E17B3}"/>
              </a:ext>
            </a:extLst>
          </p:cNvPr>
          <p:cNvSpPr txBox="1"/>
          <p:nvPr/>
        </p:nvSpPr>
        <p:spPr>
          <a:xfrm>
            <a:off x="0" y="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系统启动流程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240028-50B1-E144-9181-7ADB6A3B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1"/>
            <a:ext cx="7315200" cy="64177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F61C8A-0618-EC45-BC3E-1624AA555665}"/>
              </a:ext>
            </a:extLst>
          </p:cNvPr>
          <p:cNvSpPr txBox="1"/>
          <p:nvPr/>
        </p:nvSpPr>
        <p:spPr>
          <a:xfrm>
            <a:off x="2372765" y="-2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https://blog.csdn.net/github_37130188/article/details/89577578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17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432110-192D-9C43-873A-B75BF4A7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28" y="643467"/>
            <a:ext cx="7477943" cy="5571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33B13C-CFC0-CD4A-BD7F-BD1881001A1E}"/>
              </a:ext>
            </a:extLst>
          </p:cNvPr>
          <p:cNvSpPr txBox="1"/>
          <p:nvPr/>
        </p:nvSpPr>
        <p:spPr>
          <a:xfrm>
            <a:off x="0" y="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系统启动流程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53016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F41D56A-EEFA-954C-A47A-6C8B2DC3E3DF}"/>
              </a:ext>
            </a:extLst>
          </p:cNvPr>
          <p:cNvSpPr/>
          <p:nvPr/>
        </p:nvSpPr>
        <p:spPr>
          <a:xfrm>
            <a:off x="0" y="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二叉树的深度优先遍历和广度优先遍历的具体实现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0ECBC4-01F5-7343-A1F8-00C0F519174B}"/>
              </a:ext>
            </a:extLst>
          </p:cNvPr>
          <p:cNvSpPr/>
          <p:nvPr/>
        </p:nvSpPr>
        <p:spPr>
          <a:xfrm>
            <a:off x="-1" y="575395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深度优先遍历：对每一个可能的分支路径深入到不能再深入为止，而且每个结点只能访问一次。要特别注意的是，二叉树的深度优先遍历比较特殊，可以细分为先序遍历、中序遍历、后序遍历。具体说明如下：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B3F639-9BB6-384C-93E3-CC3402806780}"/>
              </a:ext>
            </a:extLst>
          </p:cNvPr>
          <p:cNvSpPr/>
          <p:nvPr/>
        </p:nvSpPr>
        <p:spPr>
          <a:xfrm>
            <a:off x="0" y="142778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先序遍历：对任一子树，先访问根，然后遍历其左子树，最后遍历其右子树。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FABA9-AFAA-384F-AC4D-5A38AB7836D7}"/>
              </a:ext>
            </a:extLst>
          </p:cNvPr>
          <p:cNvSpPr/>
          <p:nvPr/>
        </p:nvSpPr>
        <p:spPr>
          <a:xfrm>
            <a:off x="124495" y="4009053"/>
            <a:ext cx="1206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中序遍历：对任一子树，先遍历其左子树，然后访问根，最后遍历其右子树。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19A1DD-256F-6C49-9225-EA680A04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776460"/>
            <a:ext cx="5519465" cy="2232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59409-DB6F-EB4D-9B41-D699727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0" y="4378385"/>
            <a:ext cx="5500413" cy="22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C9FFCA-D235-5841-9E8D-EA1D7AECAEA9}"/>
              </a:ext>
            </a:extLst>
          </p:cNvPr>
          <p:cNvSpPr/>
          <p:nvPr/>
        </p:nvSpPr>
        <p:spPr>
          <a:xfrm>
            <a:off x="124495" y="25232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后序遍历：对任一子树，先遍历其左子树，然后遍历其右子树，最后访问根。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B5276D-E5AD-DA4F-A6BB-D82DFC6B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394562"/>
            <a:ext cx="5312419" cy="20653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D31AA3-996B-F846-9965-47E7B7038C66}"/>
              </a:ext>
            </a:extLst>
          </p:cNvPr>
          <p:cNvSpPr/>
          <p:nvPr/>
        </p:nvSpPr>
        <p:spPr>
          <a:xfrm>
            <a:off x="-1" y="2709758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广度优先遍历：又叫层次遍历，从上往下对每一层依次访问，在每一层中，从左往右（也可以从右往左）访问结点，访问完一层就进入下一层，直到没有结点可以访问为止。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44F841-0ECD-564E-ABAF-9EC4EFAB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5" y="3356089"/>
            <a:ext cx="4640688" cy="34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8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CEE186-AC63-044F-B286-1FF0179C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99" y="643467"/>
            <a:ext cx="572860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96C4B6-E2FE-5447-A02A-A785AF989219}"/>
              </a:ext>
            </a:extLst>
          </p:cNvPr>
          <p:cNvSpPr/>
          <p:nvPr/>
        </p:nvSpPr>
        <p:spPr>
          <a:xfrm>
            <a:off x="0" y="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抽象类和接口的对比</a:t>
            </a:r>
            <a:endParaRPr lang="zh-CN" altLang="en-US" b="1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5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5ECD6-6CDA-3B41-8FDE-3BDB4F47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34" y="1994903"/>
            <a:ext cx="4616434" cy="2689072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32AB4E2-CEF0-9642-87F2-55B3932A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33" y="2764679"/>
            <a:ext cx="4644528" cy="11495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0BBDA0-6F13-E242-96A7-367677A49727}"/>
              </a:ext>
            </a:extLst>
          </p:cNvPr>
          <p:cNvSpPr/>
          <p:nvPr/>
        </p:nvSpPr>
        <p:spPr>
          <a:xfrm>
            <a:off x="0" y="0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/>
              <a:t>Java的异常体系</a:t>
            </a:r>
          </a:p>
        </p:txBody>
      </p:sp>
    </p:spTree>
    <p:extLst>
      <p:ext uri="{BB962C8B-B14F-4D97-AF65-F5344CB8AC3E}">
        <p14:creationId xmlns:p14="http://schemas.microsoft.com/office/powerpoint/2010/main" val="353790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A68A3-6F96-AB46-8459-DE96569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990453"/>
            <a:ext cx="3343202" cy="39800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8759B-5794-5549-B94C-1864D9C2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2313818"/>
            <a:ext cx="6020730" cy="27695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CF25F3-262F-DF4E-AC0F-FE085071CC84}"/>
              </a:ext>
            </a:extLst>
          </p:cNvPr>
          <p:cNvSpPr/>
          <p:nvPr/>
        </p:nvSpPr>
        <p:spPr>
          <a:xfrm>
            <a:off x="0" y="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手写链表逆序代码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489</Words>
  <Application>Microsoft Macintosh PowerPoint</Application>
  <PresentationFormat>宽屏</PresentationFormat>
  <Paragraphs>37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Microsoft YaHei</vt:lpstr>
      <vt:lpstr>Arial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ArrayList源码解析</vt:lpstr>
      <vt:lpstr>LinkList源码剖析</vt:lpstr>
      <vt:lpstr>CopyOnWriteArrayList</vt:lpstr>
      <vt:lpstr>HashSet</vt:lpstr>
      <vt:lpstr>HashMap源码解析</vt:lpstr>
      <vt:lpstr>LinkHashMap源码解析</vt:lpstr>
      <vt:lpstr>HashTable源码解析</vt:lpstr>
      <vt:lpstr>ConcurrentHashMap源码解析</vt:lpstr>
      <vt:lpstr>线程的状态转换关系</vt:lpstr>
      <vt:lpstr>TCPIP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任玉双</dc:creator>
  <cp:lastModifiedBy>任玉双</cp:lastModifiedBy>
  <cp:revision>2</cp:revision>
  <dcterms:created xsi:type="dcterms:W3CDTF">2020-03-25T14:27:48Z</dcterms:created>
  <dcterms:modified xsi:type="dcterms:W3CDTF">2020-03-27T07:04:50Z</dcterms:modified>
</cp:coreProperties>
</file>